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61" r:id="rId6"/>
    <p:sldId id="266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4DF7FAC-97A2-4935-8629-E782850161EB}">
          <p14:sldIdLst>
            <p14:sldId id="257"/>
            <p14:sldId id="259"/>
            <p14:sldId id="260"/>
            <p14:sldId id="265"/>
            <p14:sldId id="261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8" autoAdjust="0"/>
    <p:restoredTop sz="94685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МИРный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Дагестан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6390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Дом родной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692696"/>
            <a:ext cx="5568950" cy="57375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Дагестан – страна гор 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Многонациональная республика 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Где все народы живут в мире и согласии!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 своей сути Дагестан является отдельным государством , ведь если во всем мире люди живут по уголовным и административным кодексам, в Дагестане прежде всего жизнь процветает принимая во внимание именно моральные устои!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Да мы Горцы очень темпераментны и бывает делаем что то не правильное, но отличает нас именно стремление к праведности и чистоте наших намерений.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14664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38620" y="0"/>
            <a:ext cx="45719" cy="6813376"/>
          </a:xfrm>
        </p:spPr>
        <p:txBody>
          <a:bodyPr vert="wordArtVert" anchor="ctr">
            <a:noAutofit/>
          </a:bodyPr>
          <a:lstStyle/>
          <a:p>
            <a:pPr algn="ctr"/>
            <a:endParaRPr lang="ru-RU" sz="800" spc="-15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7"/>
            <a:ext cx="2431436" cy="30919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-1"/>
            <a:ext cx="7380312" cy="45719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176" y="3753480"/>
            <a:ext cx="2448272" cy="3091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176" y="0"/>
            <a:ext cx="2448272" cy="30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53285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39"/>
            <a:ext cx="1872208" cy="6853461"/>
          </a:xfrm>
        </p:spPr>
        <p:txBody>
          <a:bodyPr vert="wordArtVert">
            <a:normAutofit/>
          </a:bodyPr>
          <a:lstStyle/>
          <a:p>
            <a:r>
              <a:rPr lang="ru-RU" sz="7200" dirty="0" smtClean="0"/>
              <a:t>спорт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0"/>
            <a:ext cx="7017968" cy="659735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Горцы очень талантливы, мы славимся своими Гончарными изделиями коврами и кинжалами, но прежде всего мы известны не только в России, но и во всем мире, как прекрасные спортсмены!</a:t>
            </a:r>
          </a:p>
          <a:p>
            <a:r>
              <a:rPr lang="ru-RU" b="1" dirty="0">
                <a:solidFill>
                  <a:srgbClr val="FF0000"/>
                </a:solidFill>
              </a:rPr>
              <a:t>В каждом дагестанце течет кровь воина что является определяющим фактором, нашим борцам нет равных ни в одном уголке планеты!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Прекрасным примером служат такие борцы ,как </a:t>
            </a:r>
          </a:p>
          <a:p>
            <a:r>
              <a:rPr lang="ru-RU" b="1" dirty="0">
                <a:solidFill>
                  <a:srgbClr val="FF0000"/>
                </a:solidFill>
              </a:rPr>
              <a:t>*</a:t>
            </a:r>
            <a:r>
              <a:rPr lang="ru-RU" b="1" dirty="0" err="1">
                <a:solidFill>
                  <a:srgbClr val="FF0000"/>
                </a:solidFill>
              </a:rPr>
              <a:t>Юмин</a:t>
            </a:r>
            <a:r>
              <a:rPr lang="ru-RU" b="1" dirty="0">
                <a:solidFill>
                  <a:srgbClr val="FF0000"/>
                </a:solidFill>
              </a:rPr>
              <a:t> Владимир Сергеевич* - Вольный борец  Многократный чемпион России и СССР, так же многократный чемпион мира , но главным его достижением является победа на олимпиаде в Монреале в 1976г.</a:t>
            </a:r>
          </a:p>
          <a:p>
            <a:r>
              <a:rPr lang="ru-RU" b="1" dirty="0">
                <a:solidFill>
                  <a:srgbClr val="FF0000"/>
                </a:solidFill>
              </a:rPr>
              <a:t>*Али </a:t>
            </a:r>
            <a:r>
              <a:rPr lang="ru-RU" b="1" dirty="0" err="1">
                <a:solidFill>
                  <a:srgbClr val="FF0000"/>
                </a:solidFill>
              </a:rPr>
              <a:t>Зурканаевич</a:t>
            </a:r>
            <a:r>
              <a:rPr lang="ru-RU" b="1" dirty="0">
                <a:solidFill>
                  <a:srgbClr val="FF0000"/>
                </a:solidFill>
              </a:rPr>
              <a:t> Алиев* - прославленный борец, которого боялся любой соперник,</a:t>
            </a:r>
          </a:p>
          <a:p>
            <a:r>
              <a:rPr lang="ru-RU" b="1" dirty="0">
                <a:solidFill>
                  <a:srgbClr val="FF0000"/>
                </a:solidFill>
              </a:rPr>
              <a:t>Он так же многократный чемпион мира по спортивной борьбе.</a:t>
            </a:r>
          </a:p>
          <a:p>
            <a:r>
              <a:rPr lang="ru-RU" b="1" dirty="0">
                <a:solidFill>
                  <a:srgbClr val="FF0000"/>
                </a:solidFill>
              </a:rPr>
              <a:t>Перед каждым выходом Али на Татами сопернику объявляли предупреждение!</a:t>
            </a:r>
          </a:p>
          <a:p>
            <a:r>
              <a:rPr lang="ru-RU" b="1" dirty="0">
                <a:solidFill>
                  <a:srgbClr val="FF0000"/>
                </a:solidFill>
              </a:rPr>
              <a:t>Так же наши бойцы прославлены и в мире смешенных единоборств, наиболее ярким представителем является </a:t>
            </a:r>
          </a:p>
          <a:p>
            <a:r>
              <a:rPr lang="ru-RU" b="1" dirty="0">
                <a:solidFill>
                  <a:srgbClr val="FF0000"/>
                </a:solidFill>
              </a:rPr>
              <a:t>*Забит </a:t>
            </a:r>
            <a:r>
              <a:rPr lang="ru-RU" b="1" dirty="0" err="1">
                <a:solidFill>
                  <a:srgbClr val="FF0000"/>
                </a:solidFill>
              </a:rPr>
              <a:t>Ахмедович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 err="1">
                <a:solidFill>
                  <a:srgbClr val="FF0000"/>
                </a:solidFill>
              </a:rPr>
              <a:t>Магомедшарипов</a:t>
            </a:r>
            <a:r>
              <a:rPr lang="ru-RU" b="1" dirty="0">
                <a:solidFill>
                  <a:srgbClr val="FF0000"/>
                </a:solidFill>
              </a:rPr>
              <a:t>*- боец </a:t>
            </a:r>
            <a:r>
              <a:rPr lang="en-US" b="1" dirty="0">
                <a:solidFill>
                  <a:srgbClr val="FF0000"/>
                </a:solidFill>
              </a:rPr>
              <a:t>UFC</a:t>
            </a:r>
            <a:r>
              <a:rPr lang="ru-RU" b="1" dirty="0">
                <a:solidFill>
                  <a:srgbClr val="FF0000"/>
                </a:solidFill>
              </a:rPr>
              <a:t>, изначально Забит боец Ушу-</a:t>
            </a:r>
            <a:r>
              <a:rPr lang="ru-RU" b="1" dirty="0" err="1">
                <a:solidFill>
                  <a:srgbClr val="FF0000"/>
                </a:solidFill>
              </a:rPr>
              <a:t>Саньда</a:t>
            </a:r>
            <a:r>
              <a:rPr lang="ru-RU" b="1" dirty="0">
                <a:solidFill>
                  <a:srgbClr val="FF0000"/>
                </a:solidFill>
              </a:rPr>
              <a:t>, в этом виде спорта он 4 раза становился чемпионом России, чемпионом Европы, а так же чемпионом Мира!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7151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1700808"/>
            <a:ext cx="1403647" cy="1162050"/>
          </a:xfrm>
        </p:spPr>
        <p:txBody>
          <a:bodyPr anchor="t">
            <a:normAutofit/>
          </a:bodyPr>
          <a:lstStyle/>
          <a:p>
            <a:endParaRPr lang="ru-RU" sz="8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0"/>
            <a:ext cx="7740352" cy="6857999"/>
          </a:xfrm>
        </p:spPr>
        <p:txBody>
          <a:bodyPr>
            <a:normAutofit/>
          </a:bodyPr>
          <a:lstStyle/>
          <a:p>
            <a:r>
              <a:rPr lang="ru-RU" dirty="0" smtClean="0"/>
              <a:t>Мы очень творческие личности, наверное нет тех людей кто не знает Расула Гамзатова. Наши поэты всегда были красноречивы в описании природы, что по сути не удивительно разве может что то сравниться с красотой нашего родного края ? Наши величественные горы, леса, Наше уникальное Каспийское море-озеро, животный мир наших краев!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Размытые контуры скал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День </a:t>
            </a:r>
            <a:r>
              <a:rPr lang="ru-RU" dirty="0"/>
              <a:t>туманный и мглистый с рассвета.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пришел к нам, спустился, настал,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солнце оставил он где-то.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похож на коня, что во мгле </a:t>
            </a:r>
            <a:endParaRPr lang="ru-RU" dirty="0" smtClean="0"/>
          </a:p>
          <a:p>
            <a:r>
              <a:rPr lang="ru-RU" dirty="0" smtClean="0"/>
              <a:t>Возвращается </a:t>
            </a:r>
            <a:r>
              <a:rPr lang="ru-RU" dirty="0"/>
              <a:t>с поля сраженья, </a:t>
            </a:r>
            <a:endParaRPr lang="ru-RU" dirty="0" smtClean="0"/>
          </a:p>
          <a:p>
            <a:r>
              <a:rPr lang="ru-RU" dirty="0" smtClean="0"/>
              <a:t>Оставив </a:t>
            </a:r>
            <a:r>
              <a:rPr lang="ru-RU" dirty="0"/>
              <a:t>лежать седока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земле Без движенья</a:t>
            </a:r>
            <a:r>
              <a:rPr lang="ru-RU" dirty="0" smtClean="0"/>
              <a:t>...</a:t>
            </a:r>
          </a:p>
          <a:p>
            <a:endParaRPr lang="ru-RU" dirty="0"/>
          </a:p>
          <a:p>
            <a:r>
              <a:rPr lang="ru-RU" b="1" dirty="0" smtClean="0">
                <a:solidFill>
                  <a:schemeClr val="bg1"/>
                </a:solidFill>
              </a:rPr>
              <a:t>Мы богаты во всех смыслах этого слова,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Будь то спорт, культура, природные ресурсы!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 наша история?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Она описана в сотнях тысяч разных мотивах!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 тысячи разных поэтов в разных стихах поэмах и  рассказах.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Сколько смысла включено в каждую строку!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Даже перечитав все это ты не сможешь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узнать всей истории наших гор!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662" y="1052736"/>
            <a:ext cx="2700338" cy="237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460154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osifPrigojin9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0"/>
            <a:ext cx="2143108" cy="2643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72866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Безусловно наше прошлое очень богато талантливыми личностями, такими как *</a:t>
            </a:r>
            <a:r>
              <a:rPr lang="ru-RU" dirty="0" err="1" smtClean="0">
                <a:solidFill>
                  <a:schemeClr val="bg1"/>
                </a:solidFill>
              </a:rPr>
              <a:t>Гамзат</a:t>
            </a:r>
            <a:r>
              <a:rPr lang="ru-RU" dirty="0" smtClean="0">
                <a:solidFill>
                  <a:schemeClr val="bg1"/>
                </a:solidFill>
              </a:rPr>
              <a:t> из </a:t>
            </a:r>
            <a:r>
              <a:rPr lang="ru-RU" dirty="0" err="1" smtClean="0">
                <a:solidFill>
                  <a:schemeClr val="bg1"/>
                </a:solidFill>
              </a:rPr>
              <a:t>Цада</a:t>
            </a:r>
            <a:r>
              <a:rPr lang="ru-RU" dirty="0" smtClean="0">
                <a:solidFill>
                  <a:schemeClr val="bg1"/>
                </a:solidFill>
              </a:rPr>
              <a:t>*, *</a:t>
            </a:r>
            <a:r>
              <a:rPr lang="ru-RU" dirty="0" err="1" smtClean="0">
                <a:solidFill>
                  <a:schemeClr val="bg1"/>
                </a:solidFill>
              </a:rPr>
              <a:t>Ирчи</a:t>
            </a:r>
            <a:r>
              <a:rPr lang="ru-RU" dirty="0" smtClean="0">
                <a:solidFill>
                  <a:schemeClr val="bg1"/>
                </a:solidFill>
              </a:rPr>
              <a:t> Казак*.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Их </a:t>
            </a:r>
            <a:r>
              <a:rPr lang="ru-RU" dirty="0" smtClean="0">
                <a:solidFill>
                  <a:schemeClr val="bg1"/>
                </a:solidFill>
              </a:rPr>
              <a:t>творчество будет жить в веках, но все таки они являются нашим прошлым.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Своими творческими открытиями нас совсем недавно радовал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Пригожин Иосиф Игоревич – родился 2 апреля 1969 года в Махачкале, является одним из самых весомых людей в мире шоу-бизнеса.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Иосиф занимается продюсерской деятельностью, он </a:t>
            </a:r>
            <a:r>
              <a:rPr lang="ru-RU" dirty="0" err="1" smtClean="0">
                <a:solidFill>
                  <a:schemeClr val="bg1"/>
                </a:solidFill>
              </a:rPr>
              <a:t>продюсировал</a:t>
            </a:r>
            <a:r>
              <a:rPr lang="ru-RU" dirty="0" smtClean="0">
                <a:solidFill>
                  <a:schemeClr val="bg1"/>
                </a:solidFill>
              </a:rPr>
              <a:t> таких артистов </a:t>
            </a:r>
            <a:r>
              <a:rPr lang="ru-RU" dirty="0" smtClean="0">
                <a:solidFill>
                  <a:schemeClr val="bg1"/>
                </a:solidFill>
              </a:rPr>
              <a:t>как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u="sng" dirty="0" smtClean="0">
                <a:solidFill>
                  <a:schemeClr val="bg1"/>
                </a:solidFill>
              </a:rPr>
              <a:t>Иосифа Кобзона, Льва </a:t>
            </a:r>
            <a:r>
              <a:rPr lang="ru-RU" u="sng" dirty="0" err="1" smtClean="0">
                <a:solidFill>
                  <a:schemeClr val="bg1"/>
                </a:solidFill>
              </a:rPr>
              <a:t>Лещенко</a:t>
            </a:r>
            <a:r>
              <a:rPr lang="ru-RU" u="sng" dirty="0" smtClean="0">
                <a:solidFill>
                  <a:schemeClr val="bg1"/>
                </a:solidFill>
              </a:rPr>
              <a:t>, </a:t>
            </a:r>
            <a:r>
              <a:rPr lang="ru-RU" u="sng" dirty="0" err="1" smtClean="0">
                <a:solidFill>
                  <a:schemeClr val="bg1"/>
                </a:solidFill>
              </a:rPr>
              <a:t>Вахтанга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Кикабидзе</a:t>
            </a:r>
            <a:r>
              <a:rPr lang="ru-RU" u="sng" dirty="0" smtClean="0">
                <a:solidFill>
                  <a:schemeClr val="bg1"/>
                </a:solidFill>
              </a:rPr>
              <a:t>, 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</a:rPr>
              <a:t>Александра </a:t>
            </a:r>
            <a:r>
              <a:rPr lang="ru-RU" u="sng" dirty="0" smtClean="0">
                <a:solidFill>
                  <a:schemeClr val="bg1"/>
                </a:solidFill>
              </a:rPr>
              <a:t>Маршала, Николая </a:t>
            </a:r>
            <a:r>
              <a:rPr lang="ru-RU" u="sng" dirty="0" err="1" smtClean="0">
                <a:solidFill>
                  <a:schemeClr val="bg1"/>
                </a:solidFill>
              </a:rPr>
              <a:t>Носкова</a:t>
            </a:r>
            <a:r>
              <a:rPr lang="ru-RU" u="sng" dirty="0" smtClean="0">
                <a:solidFill>
                  <a:schemeClr val="bg1"/>
                </a:solidFill>
              </a:rPr>
              <a:t>, </a:t>
            </a:r>
            <a:r>
              <a:rPr lang="ru-RU" u="sng" dirty="0" err="1" smtClean="0">
                <a:solidFill>
                  <a:schemeClr val="bg1"/>
                </a:solidFill>
              </a:rPr>
              <a:t>Криса</a:t>
            </a:r>
            <a:r>
              <a:rPr lang="ru-RU" u="sng" dirty="0" smtClean="0">
                <a:solidFill>
                  <a:schemeClr val="bg1"/>
                </a:solidFill>
              </a:rPr>
              <a:t> Кельми, 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</a:rPr>
              <a:t>групп </a:t>
            </a:r>
            <a:r>
              <a:rPr lang="ru-RU" u="sng" dirty="0" smtClean="0">
                <a:solidFill>
                  <a:schemeClr val="bg1"/>
                </a:solidFill>
              </a:rPr>
              <a:t>«</a:t>
            </a:r>
            <a:r>
              <a:rPr lang="ru-RU" u="sng" dirty="0" err="1" smtClean="0">
                <a:solidFill>
                  <a:schemeClr val="bg1"/>
                </a:solidFill>
              </a:rPr>
              <a:t>А’Студио</a:t>
            </a:r>
            <a:r>
              <a:rPr lang="ru-RU" u="sng" dirty="0" smtClean="0">
                <a:solidFill>
                  <a:schemeClr val="bg1"/>
                </a:solidFill>
              </a:rPr>
              <a:t>», «На-На», «Сплин», «Божья коровка», 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«Отпетые мошенники», «</a:t>
            </a:r>
            <a:r>
              <a:rPr lang="ru-RU" u="sng" dirty="0" err="1" smtClean="0">
                <a:solidFill>
                  <a:schemeClr val="bg1"/>
                </a:solidFill>
              </a:rPr>
              <a:t>Шао?Бао</a:t>
            </a:r>
            <a:r>
              <a:rPr lang="ru-RU" u="sng" dirty="0" smtClean="0">
                <a:solidFill>
                  <a:schemeClr val="bg1"/>
                </a:solidFill>
              </a:rPr>
              <a:t>!», «2x2», Маши Распутиной, 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</a:rPr>
              <a:t>Алексея </a:t>
            </a:r>
            <a:r>
              <a:rPr lang="ru-RU" u="sng" dirty="0" err="1" smtClean="0">
                <a:solidFill>
                  <a:schemeClr val="bg1"/>
                </a:solidFill>
              </a:rPr>
              <a:t>Глызина</a:t>
            </a:r>
            <a:r>
              <a:rPr lang="ru-RU" u="sng" dirty="0" smtClean="0">
                <a:solidFill>
                  <a:schemeClr val="bg1"/>
                </a:solidFill>
              </a:rPr>
              <a:t>, Евгения </a:t>
            </a:r>
            <a:r>
              <a:rPr lang="ru-RU" u="sng" dirty="0" smtClean="0">
                <a:solidFill>
                  <a:schemeClr val="bg1"/>
                </a:solidFill>
              </a:rPr>
              <a:t>Осина, Валерии, </a:t>
            </a:r>
            <a:r>
              <a:rPr lang="ru-RU" u="sng" dirty="0" err="1" smtClean="0">
                <a:solidFill>
                  <a:schemeClr val="bg1"/>
                </a:solidFill>
              </a:rPr>
              <a:t>Дидюли</a:t>
            </a:r>
            <a:r>
              <a:rPr lang="ru-RU" u="sng" dirty="0" smtClean="0">
                <a:solidFill>
                  <a:schemeClr val="bg1"/>
                </a:solidFill>
              </a:rPr>
              <a:t>, Валерия </a:t>
            </a:r>
            <a:r>
              <a:rPr lang="ru-RU" u="sng" dirty="0" err="1" smtClean="0">
                <a:solidFill>
                  <a:schemeClr val="bg1"/>
                </a:solidFill>
              </a:rPr>
              <a:t>Сюткина</a:t>
            </a:r>
            <a:r>
              <a:rPr lang="ru-RU" u="sng" dirty="0" smtClean="0">
                <a:solidFill>
                  <a:schemeClr val="bg1"/>
                </a:solidFill>
              </a:rPr>
              <a:t>, Александра Серова, </a:t>
            </a:r>
            <a:r>
              <a:rPr lang="ru-RU" u="sng" dirty="0" smtClean="0">
                <a:solidFill>
                  <a:schemeClr val="bg1"/>
                </a:solidFill>
              </a:rPr>
              <a:t>Алёны </a:t>
            </a:r>
            <a:r>
              <a:rPr lang="ru-RU" u="sng" dirty="0" smtClean="0">
                <a:solidFill>
                  <a:schemeClr val="bg1"/>
                </a:solidFill>
              </a:rPr>
              <a:t>Свиридовой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Если до этого наши спортсмены показывали свое физическое превосходство, поэты показывали нашу творческую натуру и красоту родного края, то Пригожин прежде всего преуспел в бизнесе,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но </a:t>
            </a:r>
            <a:r>
              <a:rPr lang="ru-RU" dirty="0" smtClean="0">
                <a:solidFill>
                  <a:schemeClr val="bg1"/>
                </a:solidFill>
              </a:rPr>
              <a:t>Остался человеком, Ежегодно Иосиф с супругой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жертвуют </a:t>
            </a:r>
            <a:r>
              <a:rPr lang="ru-RU" dirty="0" smtClean="0">
                <a:solidFill>
                  <a:schemeClr val="bg1"/>
                </a:solidFill>
              </a:rPr>
              <a:t>на благотворительность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около </a:t>
            </a:r>
            <a:r>
              <a:rPr lang="ru-RU" dirty="0" smtClean="0">
                <a:solidFill>
                  <a:schemeClr val="bg1"/>
                </a:solidFill>
              </a:rPr>
              <a:t>3 миллионов рублей. </a:t>
            </a:r>
          </a:p>
          <a:p>
            <a:endParaRPr lang="ru-RU" dirty="0"/>
          </a:p>
        </p:txBody>
      </p:sp>
      <p:pic>
        <p:nvPicPr>
          <p:cNvPr id="5" name="Рисунок 4" descr="1c4a1dab15de30729fdd9587066442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814" y="4929198"/>
            <a:ext cx="3513186" cy="192880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Только что я рассказывал о том как прекрасна наша родина, но в мире развивается терроризм происходят ужасные вещи.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Мы как дети </a:t>
            </a:r>
            <a:r>
              <a:rPr lang="ru-RU" sz="2000" dirty="0">
                <a:solidFill>
                  <a:schemeClr val="bg1"/>
                </a:solidFill>
              </a:rPr>
              <a:t>Д</a:t>
            </a:r>
            <a:r>
              <a:rPr lang="ru-RU" sz="2000" dirty="0" smtClean="0">
                <a:solidFill>
                  <a:schemeClr val="bg1"/>
                </a:solidFill>
              </a:rPr>
              <a:t>агестана должны защитить свой край от подобного.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Не говорится о том чтобы мы взяли в руки оружие, ни в коем разе.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Мы должны вести себя достойно, ведь зло не приходит одно.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Каждый раз когда вы хотите совершить какое либо действие, вы должны задать себе вопрос, а стал бы мой отец, мой дед поступать так же.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Каждый должен стать ментально сильнее. Каждый </a:t>
            </a:r>
            <a:r>
              <a:rPr lang="ru-RU" sz="2000" smtClean="0">
                <a:solidFill>
                  <a:schemeClr val="bg1"/>
                </a:solidFill>
              </a:rPr>
              <a:t>должен различать, </a:t>
            </a:r>
            <a:r>
              <a:rPr lang="ru-RU" sz="2000" dirty="0" smtClean="0">
                <a:solidFill>
                  <a:schemeClr val="bg1"/>
                </a:solidFill>
              </a:rPr>
              <a:t>что хорошо, а что плохо.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Экстремисты, террористы – это отрешенные от общества, слабые люди которые поддались на искушение, либо были обмануты.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А во главе стоят люди высоких чинов, которые зарабатывают деньги на войне, на крови наших братьев и сестёр.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Но если мы все станем братским народом которым являлись всегда, разве будет сломлен хоть один из нас?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Давайте сохраним </a:t>
            </a:r>
            <a:r>
              <a:rPr lang="ru-RU" sz="3200" b="1" dirty="0" err="1" smtClean="0">
                <a:solidFill>
                  <a:schemeClr val="bg1"/>
                </a:solidFill>
              </a:rPr>
              <a:t>МИРный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</a:rPr>
              <a:t>агестан</a:t>
            </a: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990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458" y="88234"/>
            <a:ext cx="9144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Проснулся в </a:t>
            </a:r>
            <a:r>
              <a:rPr lang="ru-RU" dirty="0">
                <a:solidFill>
                  <a:schemeClr val="bg2"/>
                </a:solidFill>
              </a:rPr>
              <a:t>холодном поту я,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Мне снился войны беспредел.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Я </a:t>
            </a:r>
            <a:r>
              <a:rPr lang="ru-RU" dirty="0" smtClean="0">
                <a:solidFill>
                  <a:schemeClr val="bg2"/>
                </a:solidFill>
              </a:rPr>
              <a:t>видел, </a:t>
            </a:r>
            <a:r>
              <a:rPr lang="ru-RU" dirty="0">
                <a:solidFill>
                  <a:schemeClr val="bg2"/>
                </a:solidFill>
              </a:rPr>
              <a:t>как негодуя,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Художник в глаза ей смотрел.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Их чёрный окрас ненавидел,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Её красной крови испив.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Лишь серый цвет пороха видел,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Небес синеву позабыв.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Безумству конца дожидаясь,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Погиб нежных взглядов поэт.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Война в краски жизни вливаясь,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Вносила в них дикости цвет.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Весь мир его перечеркнули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Те краски проклятой войны.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Тумана цвет стал цветом пыли,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Заката цвет - цветом крови...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Рисует война и поныне.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Оттенок ночной тишины-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Цвет чёрный, стал траурным ныне.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Жестоки </a:t>
            </a:r>
            <a:r>
              <a:rPr lang="ru-RU" dirty="0" smtClean="0">
                <a:solidFill>
                  <a:schemeClr val="bg2"/>
                </a:solidFill>
              </a:rPr>
              <a:t>картины войны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40466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Этот стих </a:t>
            </a:r>
          </a:p>
          <a:p>
            <a:pPr algn="ctr"/>
            <a:r>
              <a:rPr lang="ru-RU" dirty="0" smtClean="0"/>
              <a:t>мною посвящен </a:t>
            </a:r>
          </a:p>
          <a:p>
            <a:pPr algn="ctr"/>
            <a:r>
              <a:rPr lang="ru-RU" dirty="0" smtClean="0"/>
              <a:t>жестокости </a:t>
            </a:r>
          </a:p>
          <a:p>
            <a:pPr algn="ctr"/>
            <a:r>
              <a:rPr lang="ru-RU" dirty="0" smtClean="0"/>
              <a:t>любой войны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57043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679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МИРный Дагестан </vt:lpstr>
      <vt:lpstr>Дом родной</vt:lpstr>
      <vt:lpstr>Слайд 3</vt:lpstr>
      <vt:lpstr>спорт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МИРный Дагестан </dc:title>
  <dc:creator>Ася</dc:creator>
  <cp:lastModifiedBy>User</cp:lastModifiedBy>
  <cp:revision>21</cp:revision>
  <dcterms:created xsi:type="dcterms:W3CDTF">2019-11-19T08:31:51Z</dcterms:created>
  <dcterms:modified xsi:type="dcterms:W3CDTF">2019-11-25T08:30:22Z</dcterms:modified>
</cp:coreProperties>
</file>